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66" d="100"/>
          <a:sy n="66" d="100"/>
        </p:scale>
        <p:origin x="1344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21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17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84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00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01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14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78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8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4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91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8F2E7-637A-4601-BFFE-7FFB3C0C44E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FD455-EEFB-4D4F-AC55-B1AE61A38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7431" y="6942870"/>
            <a:ext cx="9144000" cy="2387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59169" y="260961"/>
            <a:ext cx="9144000" cy="1655762"/>
          </a:xfrm>
        </p:spPr>
        <p:txBody>
          <a:bodyPr/>
          <a:lstStyle/>
          <a:p>
            <a:r>
              <a:rPr lang="ru-RU" dirty="0" smtClean="0"/>
              <a:t>Запускаем программу. Выполним поиск прогноза погоды для города Минск: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36" y="1088842"/>
            <a:ext cx="9881865" cy="52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194188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135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Так как мы успешно назначили такой вид избранного, перейдем в «Погоду», где автоматически отобразится погода для этого города: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83" y="1479198"/>
            <a:ext cx="9060233" cy="48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7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18" y="7236257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9223" y="39569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Вернемся в «Избранное». Просмотрим действия, которые можно выполнить с городом «Минск» из списка.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56" y="1383708"/>
            <a:ext cx="9056101" cy="481343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84490" y="6324217"/>
            <a:ext cx="75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Действия открываются при наведении на любой элемент из списка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0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9142" y="733308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4195" y="68107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Изменим метку для выбранного города: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30" y="1224115"/>
            <a:ext cx="9099931" cy="483672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923153" y="6269674"/>
            <a:ext cx="8947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Если оставить пустое поле и нажать «ОК», то никаких изменени</a:t>
            </a: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й не произойдет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8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695719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48425" y="5524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Результат: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25" y="1074085"/>
            <a:ext cx="9695149" cy="51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48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0275" y="7414107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0275" y="4710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Попробуем удалить Париж из списка: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75" y="1189174"/>
            <a:ext cx="9710502" cy="51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223" y="7691900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634" y="5307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После подтверждения операции список обновился: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34" y="1139159"/>
            <a:ext cx="9114731" cy="48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1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937" y="6734019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74157" y="7115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«Очистим» оставшийся список: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7" y="1268569"/>
            <a:ext cx="9234765" cy="4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6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9304" y="7356234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2845" y="66815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Результат: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5" y="1238036"/>
            <a:ext cx="9134654" cy="48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0797" y="7715049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8509" y="320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Перейдем в «Историю»: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4" y="858790"/>
            <a:ext cx="10287300" cy="54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535" y="7382768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1821" y="4500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Выполним просмотр действий, связанных только с поиском, при нажатии «Поиски»: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64" y="1396841"/>
            <a:ext cx="8833714" cy="46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3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4040" y="7386320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4871" y="2691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Продолжение страницы: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71" y="1027906"/>
            <a:ext cx="9742257" cy="51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951120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3685" y="5755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«Настройки» на данном этапе тестирования пусты: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61" y="1140803"/>
            <a:ext cx="9473877" cy="50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914" y="6858000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9061" y="4598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Просмотрим «Избранное» в истории: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11" y="1081904"/>
            <a:ext cx="9356203" cy="49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460406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5360" y="5410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При наведении на 2 элемент из списка, нажмем на «корзину», чтобы удалить его из списка: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97" y="1375233"/>
            <a:ext cx="9663081" cy="51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9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4256" y="693954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93785" y="5987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Результат: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56" y="1204551"/>
            <a:ext cx="9296699" cy="49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9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6154" y="6592305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65813" y="544010"/>
            <a:ext cx="12147631" cy="504264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Очистим историю полностью: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13" y="1121814"/>
            <a:ext cx="9571450" cy="50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22499" y="7564578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3395" y="5176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После подтверждения операции очистки видим следующее: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09" y="1052075"/>
            <a:ext cx="9447171" cy="50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38868" y="6650178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73210" y="5871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Переходим в «Настройки»: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10" y="1235317"/>
            <a:ext cx="9569670" cy="50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1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7553004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8119" y="3903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Изменим единицы измерения отображаемой погоды: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19" y="1039974"/>
            <a:ext cx="9609141" cy="51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23977" y="748355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51658" y="4286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Перейдем в «Погоду» для проверки: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38" y="983848"/>
            <a:ext cx="9979608" cy="53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2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40" y="668197"/>
            <a:ext cx="10364319" cy="550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5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1" y="1209041"/>
            <a:ext cx="9364708" cy="49774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" y="758888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10641" y="2305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Просмотрим расширенный прогноз, нажав на стрелку, раскрывающую погодные условия следующих 15-ти дней: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1958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87775" y="7653267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7647" y="23131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Вернемся в «Настройки». Попробуем включить «Переключатель избранное/поиск»: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82" y="1091165"/>
            <a:ext cx="8683243" cy="46152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389254" y="5706418"/>
            <a:ext cx="93938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Появление ошибки связано с тем, что до этого мы полностью очистили избранное. Вернемся в нужный раздел и добавим «текущее избранное», а затем просмотрим «Погоду», т.к. переключатель появится именно там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02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23441" y="7344659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2576" y="4338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Назначим Минск как «текущее избранное»: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76" y="965906"/>
            <a:ext cx="10326848" cy="54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8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580" y="-931239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8590" y="4867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Переходим на «Погоду». Видим изменения в интерфейсе: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90" y="1065657"/>
            <a:ext cx="9598456" cy="51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5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6463" y="7356234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3110" y="128246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В поле поиска введем «Антарктида». Переключатель автоматически обновится: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81490"/>
            <a:ext cx="8876817" cy="47181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477704" y="5826952"/>
            <a:ext cx="74864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Данный переключатель экономит время пользователя, позволяя совершать быстрый просмотр прогноза для своего города без необходимости доп. ввода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92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85" y="-1247759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993" y="8136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Вернемся в «Настройки». Включим функцию «рекомендации»: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23" y="1317154"/>
            <a:ext cx="9277112" cy="49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1268" y="7344659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1268" y="30934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Перейдем в «Погоду», т.к. изменения в интерфейсе после включения этой функции произойдут именно там: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10" y="1247705"/>
            <a:ext cx="9579315" cy="50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658" y="6962694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7939" y="6024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Удалим «Антарктиду» из поля поиска и выполним запрос: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39" y="1141174"/>
            <a:ext cx="9939136" cy="52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1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833" y="-1035412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320" y="1549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Выполним запрос к несуществующему городу: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18" y="654344"/>
            <a:ext cx="9486718" cy="504231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31755" y="5696654"/>
            <a:ext cx="7873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 поле поиска допустимы символы: пробелы, дефисы апострофы, буквы. Ввод символов не входящих в этот список блокируется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38176" y="6508084"/>
            <a:ext cx="966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Такое ограничение распр.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и на поле добавления названия города в «Избранном»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458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17471" y="7437257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566" y="52926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Вернемся в «Настройки» и сбросим их: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66" y="1030068"/>
            <a:ext cx="9486226" cy="50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1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56" y="-1197457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452" y="43666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После подтверждения операции видим следующее: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06" y="969914"/>
            <a:ext cx="9574493" cy="508896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36823" y="6058878"/>
            <a:ext cx="6675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Остальные разделы также были автоматически обновлены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4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243445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1280" y="3219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Переходим в «Избранное»: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925158"/>
            <a:ext cx="9561825" cy="50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07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4256" y="693954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993" y="7491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Перейдя в «Историю», увидим следующую запись: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30" y="1293190"/>
            <a:ext cx="9478700" cy="50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8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70136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6398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При попытке включения рекомендаций при пустом поле поиска, увидим следующее: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407392"/>
            <a:ext cx="9829136" cy="52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7946543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557" y="795477"/>
            <a:ext cx="9807391" cy="521275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21238" y="333812"/>
            <a:ext cx="7728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Попробуем добавить избранное с пустыми полями: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8936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3320" y="7918291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1240" y="22066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Добавим город в избранное – Париж. Введем свою метку, «Столица Франции» через «Другое» в выпадающем списке меток.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252851" y="57426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Ввод пользовательской метки возможен только после выбора данной опции. В ином случае ввод любых символов заблокирован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407" y="1232179"/>
            <a:ext cx="8252488" cy="43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480" y="737552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6897" y="2719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Результат добавления города в избранное: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97" y="847408"/>
            <a:ext cx="8700765" cy="46245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630127" y="5648446"/>
            <a:ext cx="93310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Все элементы из списка отображаются с индикатором «круг» в начале. Но это можно изменить, кликнув на круг, и подтвердив операцию «назначения текущего местоположения». Тогда индикатор сменится на «сердце»</a:t>
            </a:r>
          </a:p>
        </p:txBody>
      </p:sp>
    </p:spTree>
    <p:extLst>
      <p:ext uri="{BB962C8B-B14F-4D97-AF65-F5344CB8AC3E}">
        <p14:creationId xmlns:p14="http://schemas.microsoft.com/office/powerpoint/2010/main" val="129247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223" y="7056181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9223" y="12414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23" y="475763"/>
            <a:ext cx="10472419" cy="55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8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8184" y="7171039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1351" y="5000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Результат назначения «текущего избранного»: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51" y="1224557"/>
            <a:ext cx="9389298" cy="49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484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526</Words>
  <Application>Microsoft Office PowerPoint</Application>
  <PresentationFormat>Широкоэкранный</PresentationFormat>
  <Paragraphs>48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ASUS</cp:lastModifiedBy>
  <cp:revision>8</cp:revision>
  <dcterms:created xsi:type="dcterms:W3CDTF">2025-05-26T17:20:49Z</dcterms:created>
  <dcterms:modified xsi:type="dcterms:W3CDTF">2025-05-26T18:28:59Z</dcterms:modified>
</cp:coreProperties>
</file>